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.xml" ContentType="application/vnd.openxmlformats-officedocument.presentationml.notesSlide+xml"/>
  <Override PartName="/ppt/tags/tag1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2"/>
  </p:notesMasterIdLst>
  <p:sldIdLst>
    <p:sldId id="256" r:id="rId2"/>
    <p:sldId id="292" r:id="rId3"/>
    <p:sldId id="257" r:id="rId4"/>
    <p:sldId id="290" r:id="rId5"/>
    <p:sldId id="258" r:id="rId6"/>
    <p:sldId id="259" r:id="rId7"/>
    <p:sldId id="272" r:id="rId8"/>
    <p:sldId id="268" r:id="rId9"/>
    <p:sldId id="273" r:id="rId10"/>
    <p:sldId id="261" r:id="rId11"/>
    <p:sldId id="260" r:id="rId12"/>
    <p:sldId id="262" r:id="rId13"/>
    <p:sldId id="263" r:id="rId14"/>
    <p:sldId id="295" r:id="rId15"/>
    <p:sldId id="294" r:id="rId16"/>
    <p:sldId id="264" r:id="rId17"/>
    <p:sldId id="265" r:id="rId18"/>
    <p:sldId id="266" r:id="rId19"/>
    <p:sldId id="267" r:id="rId20"/>
    <p:sldId id="269" r:id="rId21"/>
    <p:sldId id="270" r:id="rId22"/>
    <p:sldId id="271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91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3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85" autoAdjust="0"/>
  </p:normalViewPr>
  <p:slideViewPr>
    <p:cSldViewPr>
      <p:cViewPr varScale="1">
        <p:scale>
          <a:sx n="45" d="100"/>
          <a:sy n="45" d="100"/>
        </p:scale>
        <p:origin x="43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44C885-D81B-41CB-89E5-4D970B01F72A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601D0C-2EF2-47D8-8DEC-448725F4D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821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01D0C-2EF2-47D8-8DEC-448725F4D4C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654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01D0C-2EF2-47D8-8DEC-448725F4D4CB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895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tags" Target="../tags/tag3.xml"/><Relationship Id="rId7" Type="http://schemas.openxmlformats.org/officeDocument/2006/relationships/image" Target="../media/image3.wm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.wmf"/><Relationship Id="rId5" Type="http://schemas.openxmlformats.org/officeDocument/2006/relationships/image" Target="../media/image1.wmf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5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8.xml"/><Relationship Id="rId4" Type="http://schemas.openxmlformats.org/officeDocument/2006/relationships/tags" Target="../tags/tag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wmf"/><Relationship Id="rId5" Type="http://schemas.openxmlformats.org/officeDocument/2006/relationships/image" Target="../media/image41.wmf"/><Relationship Id="rId4" Type="http://schemas.openxmlformats.org/officeDocument/2006/relationships/image" Target="../media/image40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wmf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7.png"/><Relationship Id="rId5" Type="http://schemas.openxmlformats.org/officeDocument/2006/relationships/image" Target="../media/image6.wmf"/><Relationship Id="rId4" Type="http://schemas.openxmlformats.org/officeDocument/2006/relationships/image" Target="../media/image4.w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w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55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1905000"/>
            <a:ext cx="5181600" cy="1981200"/>
          </a:xfrm>
        </p:spPr>
        <p:txBody>
          <a:bodyPr>
            <a:prstTxWarp prst="textChevron">
              <a:avLst/>
            </a:prstTxWarp>
            <a:normAutofit fontScale="90000"/>
          </a:bodyPr>
          <a:lstStyle/>
          <a:p>
            <a:r>
              <a:rPr lang="en-US" sz="7500" dirty="0" smtClean="0"/>
              <a:t>Las </a:t>
            </a:r>
            <a:r>
              <a:rPr lang="en-US" sz="7500" dirty="0" err="1" smtClean="0"/>
              <a:t>Comidas</a:t>
            </a:r>
            <a:endParaRPr lang="en-US" sz="7500" dirty="0"/>
          </a:p>
        </p:txBody>
      </p:sp>
      <p:pic>
        <p:nvPicPr>
          <p:cNvPr id="1026" name="Picture 2" descr="C:\Users\The Martins\AppData\Local\Microsoft\Windows\Temporary Internet Files\Content.IE5\1AZYLAQG\MC900127396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505200"/>
            <a:ext cx="2101315" cy="2819400"/>
          </a:xfrm>
          <a:prstGeom prst="rect">
            <a:avLst/>
          </a:prstGeom>
          <a:noFill/>
        </p:spPr>
      </p:pic>
      <p:pic>
        <p:nvPicPr>
          <p:cNvPr id="1027" name="Picture 3" descr="C:\Users\The Martins\AppData\Local\Microsoft\Windows\Temporary Internet Files\Content.IE5\CJB1G35Z\MC900413328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9800" y="533400"/>
            <a:ext cx="2773817" cy="1686208"/>
          </a:xfrm>
          <a:prstGeom prst="rect">
            <a:avLst/>
          </a:prstGeom>
          <a:noFill/>
        </p:spPr>
      </p:pic>
      <p:pic>
        <p:nvPicPr>
          <p:cNvPr id="1028" name="Picture 4" descr="C:\Users\The Martins\AppData\Local\Microsoft\Windows\Temporary Internet Files\Content.IE5\2JBW1HCR\MC900089951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05600" y="4343400"/>
            <a:ext cx="1828800" cy="1823464"/>
          </a:xfrm>
          <a:prstGeom prst="rect">
            <a:avLst/>
          </a:prstGeom>
          <a:noFill/>
        </p:spPr>
      </p:pic>
      <p:pic>
        <p:nvPicPr>
          <p:cNvPr id="1030" name="Picture 6" descr="C:\Users\The Martins\AppData\Local\Microsoft\Windows\Temporary Internet Files\Content.IE5\2JBW1HCR\MC900016741[1]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0053462">
            <a:off x="-372126" y="91716"/>
            <a:ext cx="2188159" cy="1592885"/>
          </a:xfrm>
          <a:prstGeom prst="rect">
            <a:avLst/>
          </a:prstGeom>
          <a:noFill/>
        </p:spPr>
      </p:pic>
      <p:pic>
        <p:nvPicPr>
          <p:cNvPr id="1031" name="Picture 7" descr="C:\Users\The Martins\AppData\Local\Microsoft\Windows\Temporary Internet Files\Content.IE5\71CRFK0S\MC900264368[1]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00400" y="3810000"/>
            <a:ext cx="1905457" cy="1914975"/>
          </a:xfrm>
          <a:prstGeom prst="rect">
            <a:avLst/>
          </a:prstGeom>
          <a:noFill/>
        </p:spPr>
      </p:pic>
      <p:grpSp>
        <p:nvGrpSpPr>
          <p:cNvPr id="5" name="SMARTInkShape-Group1"/>
          <p:cNvGrpSpPr/>
          <p:nvPr/>
        </p:nvGrpSpPr>
        <p:grpSpPr>
          <a:xfrm>
            <a:off x="815340" y="2453640"/>
            <a:ext cx="22861" cy="83821"/>
            <a:chOff x="815340" y="2453640"/>
            <a:chExt cx="22861" cy="83821"/>
          </a:xfrm>
        </p:grpSpPr>
        <p:sp>
          <p:nvSpPr>
            <p:cNvPr id="3" name="SMARTInkShape-1"/>
            <p:cNvSpPr/>
            <p:nvPr>
              <p:custDataLst>
                <p:tags r:id="rId2"/>
              </p:custDataLst>
            </p:nvPr>
          </p:nvSpPr>
          <p:spPr>
            <a:xfrm>
              <a:off x="815340" y="2453640"/>
              <a:ext cx="7621" cy="15241"/>
            </a:xfrm>
            <a:custGeom>
              <a:avLst/>
              <a:gdLst/>
              <a:ahLst/>
              <a:cxnLst/>
              <a:rect l="0" t="0" r="0" b="0"/>
              <a:pathLst>
                <a:path w="7621" h="15241">
                  <a:moveTo>
                    <a:pt x="7620" y="0"/>
                  </a:moveTo>
                  <a:lnTo>
                    <a:pt x="7620" y="0"/>
                  </a:lnTo>
                  <a:lnTo>
                    <a:pt x="3575" y="0"/>
                  </a:lnTo>
                  <a:lnTo>
                    <a:pt x="2383" y="847"/>
                  </a:lnTo>
                  <a:lnTo>
                    <a:pt x="1589" y="2258"/>
                  </a:lnTo>
                  <a:lnTo>
                    <a:pt x="0" y="152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2"/>
            <p:cNvSpPr/>
            <p:nvPr>
              <p:custDataLst>
                <p:tags r:id="rId3"/>
              </p:custDataLst>
            </p:nvPr>
          </p:nvSpPr>
          <p:spPr>
            <a:xfrm>
              <a:off x="830580" y="2522220"/>
              <a:ext cx="7621" cy="15241"/>
            </a:xfrm>
            <a:custGeom>
              <a:avLst/>
              <a:gdLst/>
              <a:ahLst/>
              <a:cxnLst/>
              <a:rect l="0" t="0" r="0" b="0"/>
              <a:pathLst>
                <a:path w="7621" h="15241">
                  <a:moveTo>
                    <a:pt x="0" y="0"/>
                  </a:moveTo>
                  <a:lnTo>
                    <a:pt x="0" y="0"/>
                  </a:lnTo>
                  <a:lnTo>
                    <a:pt x="0" y="10606"/>
                  </a:lnTo>
                  <a:lnTo>
                    <a:pt x="847" y="12151"/>
                  </a:lnTo>
                  <a:lnTo>
                    <a:pt x="2258" y="13180"/>
                  </a:lnTo>
                  <a:lnTo>
                    <a:pt x="7620" y="152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SMARTInkShape-3"/>
          <p:cNvSpPr/>
          <p:nvPr>
            <p:custDataLst>
              <p:tags r:id="rId1"/>
            </p:custDataLst>
          </p:nvPr>
        </p:nvSpPr>
        <p:spPr>
          <a:xfrm>
            <a:off x="388620" y="6575107"/>
            <a:ext cx="22383" cy="34291"/>
          </a:xfrm>
          <a:custGeom>
            <a:avLst/>
            <a:gdLst/>
            <a:ahLst/>
            <a:cxnLst/>
            <a:rect l="0" t="0" r="0" b="0"/>
            <a:pathLst>
              <a:path w="22383" h="34291">
                <a:moveTo>
                  <a:pt x="0" y="0"/>
                </a:moveTo>
                <a:lnTo>
                  <a:pt x="0" y="0"/>
                </a:lnTo>
                <a:lnTo>
                  <a:pt x="17674" y="6844"/>
                </a:lnTo>
                <a:lnTo>
                  <a:pt x="22143" y="11932"/>
                </a:lnTo>
                <a:lnTo>
                  <a:pt x="22382" y="15574"/>
                </a:lnTo>
                <a:lnTo>
                  <a:pt x="17145" y="3429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plátano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9" name="Picture 5" descr="C:\Users\The Martins\AppData\Local\Microsoft\Windows\Temporary Internet Files\Content.IE5\71CRFK0S\MC90001332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8042167">
            <a:off x="2590464" y="799827"/>
            <a:ext cx="3621177" cy="595978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pan, el pan tostado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 descr="C:\Program Files (x86)\Microsoft Office\MEDIA\CAGCAT10\j0199283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2743200"/>
            <a:ext cx="3532187" cy="3172878"/>
          </a:xfrm>
          <a:prstGeom prst="rect">
            <a:avLst/>
          </a:prstGeom>
          <a:noFill/>
        </p:spPr>
      </p:pic>
      <p:pic>
        <p:nvPicPr>
          <p:cNvPr id="5124" name="Picture 4" descr="C:\Users\The Martins\AppData\Local\Microsoft\Windows\Temporary Internet Files\Content.IE5\CJB1G35Z\MC90023264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2666999"/>
            <a:ext cx="3124200" cy="3092891"/>
          </a:xfrm>
          <a:prstGeom prst="rect">
            <a:avLst/>
          </a:prstGeom>
          <a:noFill/>
        </p:spPr>
      </p:pic>
      <p:cxnSp>
        <p:nvCxnSpPr>
          <p:cNvPr id="8" name="Straight Arrow Connector 7"/>
          <p:cNvCxnSpPr/>
          <p:nvPr/>
        </p:nvCxnSpPr>
        <p:spPr>
          <a:xfrm rot="16200000" flipH="1">
            <a:off x="914400" y="1752600"/>
            <a:ext cx="1371600" cy="304800"/>
          </a:xfrm>
          <a:prstGeom prst="straightConnector1">
            <a:avLst/>
          </a:prstGeom>
          <a:ln w="666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962400" y="1219200"/>
            <a:ext cx="2057400" cy="1371600"/>
          </a:xfrm>
          <a:prstGeom prst="straightConnector1">
            <a:avLst/>
          </a:prstGeom>
          <a:ln w="666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salchicha</a:t>
            </a:r>
            <a:endParaRPr lang="en-US" dirty="0"/>
          </a:p>
        </p:txBody>
      </p:sp>
      <p:pic>
        <p:nvPicPr>
          <p:cNvPr id="2054" name="Picture 6" descr="Image result for breakfast saus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1600200"/>
            <a:ext cx="5867400" cy="439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El </a:t>
            </a:r>
            <a:r>
              <a:rPr lang="en-US" dirty="0" err="1" smtClean="0"/>
              <a:t>tocino</a:t>
            </a:r>
            <a:endParaRPr lang="en-US" dirty="0"/>
          </a:p>
        </p:txBody>
      </p:sp>
      <p:sp>
        <p:nvSpPr>
          <p:cNvPr id="8" name="AutoShape 8" descr="Image result for ba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2" name="Picture 10" descr="Image result for ba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286000"/>
            <a:ext cx="4120370" cy="3242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rot="5400000">
            <a:off x="3210636" y="2247900"/>
            <a:ext cx="2057400" cy="76200"/>
          </a:xfrm>
          <a:prstGeom prst="straightConnector1">
            <a:avLst/>
          </a:prstGeom>
          <a:ln w="857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 </a:t>
            </a:r>
            <a:r>
              <a:rPr lang="en-US" dirty="0" err="1" smtClean="0"/>
              <a:t>panqueques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16" y="1600200"/>
            <a:ext cx="6755168" cy="4525963"/>
          </a:xfrm>
        </p:spPr>
      </p:pic>
    </p:spTree>
    <p:extLst>
      <p:ext uri="{BB962C8B-B14F-4D97-AF65-F5344CB8AC3E}">
        <p14:creationId xmlns:p14="http://schemas.microsoft.com/office/powerpoint/2010/main" val="3466965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avena</a:t>
            </a:r>
            <a:endParaRPr lang="en-US" dirty="0"/>
          </a:p>
        </p:txBody>
      </p:sp>
      <p:pic>
        <p:nvPicPr>
          <p:cNvPr id="1026" name="Picture 2" descr="Image result for oatmea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2" y="2029619"/>
            <a:ext cx="5095875" cy="366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493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El </a:t>
            </a:r>
            <a:r>
              <a:rPr lang="en-US" dirty="0" err="1" smtClean="0"/>
              <a:t>yogur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:\Users\The Martins\AppData\Local\Microsoft\Windows\Temporary Internet Files\Content.IE5\CJB1G35Z\MC9004119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447800"/>
            <a:ext cx="4433935" cy="406187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2925762"/>
          </a:xfrm>
        </p:spPr>
        <p:txBody>
          <a:bodyPr>
            <a:noAutofit/>
          </a:bodyPr>
          <a:lstStyle/>
          <a:p>
            <a:r>
              <a:rPr lang="en-US" sz="6500" dirty="0" smtClean="0"/>
              <a:t>El </a:t>
            </a:r>
            <a:r>
              <a:rPr lang="en-US" sz="6500" dirty="0" err="1" smtClean="0"/>
              <a:t>almuerzo</a:t>
            </a:r>
            <a:r>
              <a:rPr lang="en-US" sz="6500" dirty="0" smtClean="0"/>
              <a:t> </a:t>
            </a:r>
            <a:br>
              <a:rPr lang="en-US" sz="6500" dirty="0" smtClean="0"/>
            </a:br>
            <a:r>
              <a:rPr lang="en-US" sz="3500" i="1" dirty="0" smtClean="0"/>
              <a:t>(de </a:t>
            </a:r>
            <a:r>
              <a:rPr lang="en-US" sz="3500" i="1" dirty="0" err="1" smtClean="0"/>
              <a:t>las</a:t>
            </a:r>
            <a:r>
              <a:rPr lang="en-US" sz="3500" i="1" dirty="0" smtClean="0"/>
              <a:t> 11:00 a </a:t>
            </a:r>
            <a:r>
              <a:rPr lang="en-US" sz="3500" i="1" dirty="0" err="1" smtClean="0"/>
              <a:t>las</a:t>
            </a:r>
            <a:r>
              <a:rPr lang="en-US" sz="3500" i="1" dirty="0" smtClean="0"/>
              <a:t> 12:00)</a:t>
            </a:r>
            <a:endParaRPr lang="en-US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 descr="C:\Users\The Martins\AppData\Local\Microsoft\Windows\Temporary Internet Files\Content.IE5\CJB1G35Z\MC90022729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2133600"/>
            <a:ext cx="5105400" cy="433458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ensalada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7" name="Picture 3" descr="C:\Users\The Martins\AppData\Local\Microsoft\Windows\Temporary Internet Files\Content.IE5\71CRFK0S\MC90004003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133600"/>
            <a:ext cx="2469524" cy="2971800"/>
          </a:xfrm>
          <a:prstGeom prst="rect">
            <a:avLst/>
          </a:prstGeom>
          <a:noFill/>
        </p:spPr>
      </p:pic>
      <p:pic>
        <p:nvPicPr>
          <p:cNvPr id="11268" name="Picture 4" descr="C:\Users\The Martins\AppData\Local\Microsoft\Windows\Temporary Internet Files\Content.IE5\2JBW1HCR\MC90023787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1981200"/>
            <a:ext cx="3505200" cy="300286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ensalada</a:t>
            </a:r>
            <a:r>
              <a:rPr lang="en-US" dirty="0" smtClean="0"/>
              <a:t> de </a:t>
            </a:r>
            <a:r>
              <a:rPr lang="en-US" dirty="0" err="1" smtClean="0"/>
              <a:t>frutas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1" name="Picture 3" descr="C:\Users\The Martins\AppData\Local\Microsoft\Windows\Temporary Internet Files\Content.IE5\CJB1G35Z\MC90023300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828800"/>
            <a:ext cx="3505200" cy="377128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467600" cy="1143000"/>
          </a:xfrm>
        </p:spPr>
        <p:txBody>
          <a:bodyPr>
            <a:normAutofit fontScale="90000"/>
          </a:bodyPr>
          <a:lstStyle/>
          <a:p>
            <a:pPr lvl="0" algn="ctr" fontAlgn="base">
              <a:spcAft>
                <a:spcPct val="0"/>
              </a:spcAft>
            </a:pPr>
            <a:r>
              <a:rPr lang="en-US" sz="4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Las </a:t>
            </a:r>
            <a:r>
              <a:rPr lang="en-US" sz="48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comidas</a:t>
            </a:r>
            <a:r>
              <a:rPr lang="en-US" sz="4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de </a:t>
            </a:r>
            <a:r>
              <a:rPr lang="en-US" sz="48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desayuno</a:t>
            </a:r>
            <a:r>
              <a:rPr lang="en-US" sz="4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y </a:t>
            </a:r>
            <a:r>
              <a:rPr lang="en-US" sz="48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almuerzo</a:t>
            </a:r>
            <a:r>
              <a:rPr lang="en-US" sz="7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7200" dirty="0" smtClean="0">
                <a:latin typeface="Arial" pitchFamily="34" charset="0"/>
                <a:cs typeface="Arial" pitchFamily="3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919" y="1878594"/>
            <a:ext cx="8534400" cy="4525963"/>
          </a:xfrm>
        </p:spPr>
        <p:txBody>
          <a:bodyPr/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sz="32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Objetivos</a:t>
            </a:r>
            <a:r>
              <a:rPr lang="en-US" sz="3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de la </a:t>
            </a:r>
            <a:r>
              <a:rPr lang="en-US" sz="32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unidad</a:t>
            </a:r>
            <a:r>
              <a:rPr lang="en-US" sz="3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sz="3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1. </a:t>
            </a:r>
            <a:r>
              <a:rPr lang="en-US" sz="32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Comunicar</a:t>
            </a:r>
            <a:r>
              <a:rPr lang="en-US" sz="3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sobre</a:t>
            </a:r>
            <a:r>
              <a:rPr lang="en-US" sz="3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las </a:t>
            </a:r>
            <a:r>
              <a:rPr lang="en-US" sz="32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comidas</a:t>
            </a:r>
            <a:r>
              <a:rPr lang="en-US" sz="3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identificar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y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describir</a:t>
            </a: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sz="3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2. </a:t>
            </a:r>
            <a:r>
              <a:rPr lang="en-US" sz="32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Decir</a:t>
            </a:r>
            <a:r>
              <a:rPr lang="en-US" sz="3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que </a:t>
            </a:r>
            <a:r>
              <a:rPr lang="en-US" sz="32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te</a:t>
            </a:r>
            <a:r>
              <a:rPr lang="en-US" sz="3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gusta</a:t>
            </a:r>
            <a:r>
              <a:rPr lang="en-US" sz="3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o no </a:t>
            </a:r>
            <a:r>
              <a:rPr lang="en-US" sz="32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te</a:t>
            </a:r>
            <a:r>
              <a:rPr lang="en-US" sz="3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gusta</a:t>
            </a:r>
            <a:r>
              <a:rPr lang="en-US" sz="3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(mucho o   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3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lang="en-US" sz="32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poco</a:t>
            </a:r>
            <a:r>
              <a:rPr lang="en-US" sz="3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sz="32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4" name="SMARTInkShape-4"/>
          <p:cNvSpPr/>
          <p:nvPr>
            <p:custDataLst>
              <p:tags r:id="rId1"/>
            </p:custDataLst>
          </p:nvPr>
        </p:nvSpPr>
        <p:spPr>
          <a:xfrm>
            <a:off x="7077820" y="3467100"/>
            <a:ext cx="8781" cy="53341"/>
          </a:xfrm>
          <a:custGeom>
            <a:avLst/>
            <a:gdLst/>
            <a:ahLst/>
            <a:cxnLst/>
            <a:rect l="0" t="0" r="0" b="0"/>
            <a:pathLst>
              <a:path w="8781" h="53341">
                <a:moveTo>
                  <a:pt x="8780" y="0"/>
                </a:moveTo>
                <a:lnTo>
                  <a:pt x="8780" y="0"/>
                </a:lnTo>
                <a:lnTo>
                  <a:pt x="691" y="16181"/>
                </a:lnTo>
                <a:lnTo>
                  <a:pt x="0" y="23487"/>
                </a:lnTo>
                <a:lnTo>
                  <a:pt x="8780" y="53340"/>
                </a:lnTo>
              </a:path>
            </a:pathLst>
          </a:custGeom>
          <a:ln w="12700">
            <a:solidFill>
              <a:srgbClr val="2828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SMARTInkShape-Group4"/>
          <p:cNvGrpSpPr/>
          <p:nvPr/>
        </p:nvGrpSpPr>
        <p:grpSpPr>
          <a:xfrm>
            <a:off x="7451764" y="2247900"/>
            <a:ext cx="46317" cy="76201"/>
            <a:chOff x="7451764" y="2247900"/>
            <a:chExt cx="46317" cy="76201"/>
          </a:xfrm>
        </p:grpSpPr>
        <p:sp>
          <p:nvSpPr>
            <p:cNvPr id="5" name="SMARTInkShape-5"/>
            <p:cNvSpPr/>
            <p:nvPr>
              <p:custDataLst>
                <p:tags r:id="rId4"/>
              </p:custDataLst>
            </p:nvPr>
          </p:nvSpPr>
          <p:spPr>
            <a:xfrm>
              <a:off x="7451764" y="2247900"/>
              <a:ext cx="15837" cy="12011"/>
            </a:xfrm>
            <a:custGeom>
              <a:avLst/>
              <a:gdLst/>
              <a:ahLst/>
              <a:cxnLst/>
              <a:rect l="0" t="0" r="0" b="0"/>
              <a:pathLst>
                <a:path w="15837" h="12011">
                  <a:moveTo>
                    <a:pt x="15836" y="7620"/>
                  </a:moveTo>
                  <a:lnTo>
                    <a:pt x="15836" y="7620"/>
                  </a:lnTo>
                  <a:lnTo>
                    <a:pt x="973" y="12010"/>
                  </a:lnTo>
                  <a:lnTo>
                    <a:pt x="0" y="11394"/>
                  </a:lnTo>
                  <a:lnTo>
                    <a:pt x="596" y="0"/>
                  </a:lnTo>
                </a:path>
              </a:pathLst>
            </a:custGeom>
            <a:ln w="12700">
              <a:solidFill>
                <a:srgbClr val="28282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6"/>
            <p:cNvSpPr/>
            <p:nvPr>
              <p:custDataLst>
                <p:tags r:id="rId5"/>
              </p:custDataLst>
            </p:nvPr>
          </p:nvSpPr>
          <p:spPr>
            <a:xfrm>
              <a:off x="7452360" y="2278380"/>
              <a:ext cx="45721" cy="45721"/>
            </a:xfrm>
            <a:custGeom>
              <a:avLst/>
              <a:gdLst/>
              <a:ahLst/>
              <a:cxnLst/>
              <a:rect l="0" t="0" r="0" b="0"/>
              <a:pathLst>
                <a:path w="45721" h="45721">
                  <a:moveTo>
                    <a:pt x="0" y="0"/>
                  </a:moveTo>
                  <a:lnTo>
                    <a:pt x="0" y="0"/>
                  </a:lnTo>
                  <a:lnTo>
                    <a:pt x="34650" y="30877"/>
                  </a:lnTo>
                  <a:lnTo>
                    <a:pt x="45720" y="45720"/>
                  </a:lnTo>
                </a:path>
              </a:pathLst>
            </a:custGeom>
            <a:ln w="12700">
              <a:solidFill>
                <a:srgbClr val="28282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SMARTInkShape-7"/>
          <p:cNvSpPr/>
          <p:nvPr>
            <p:custDataLst>
              <p:tags r:id="rId2"/>
            </p:custDataLst>
          </p:nvPr>
        </p:nvSpPr>
        <p:spPr>
          <a:xfrm>
            <a:off x="281940" y="1760248"/>
            <a:ext cx="1920241" cy="34498"/>
          </a:xfrm>
          <a:custGeom>
            <a:avLst/>
            <a:gdLst/>
            <a:ahLst/>
            <a:cxnLst/>
            <a:rect l="0" t="0" r="0" b="0"/>
            <a:pathLst>
              <a:path w="1920241" h="34498">
                <a:moveTo>
                  <a:pt x="0" y="7592"/>
                </a:moveTo>
                <a:lnTo>
                  <a:pt x="0" y="7592"/>
                </a:lnTo>
                <a:lnTo>
                  <a:pt x="24867" y="9850"/>
                </a:lnTo>
                <a:lnTo>
                  <a:pt x="56834" y="15353"/>
                </a:lnTo>
                <a:lnTo>
                  <a:pt x="83068" y="19393"/>
                </a:lnTo>
                <a:lnTo>
                  <a:pt x="113983" y="16827"/>
                </a:lnTo>
                <a:lnTo>
                  <a:pt x="140406" y="15930"/>
                </a:lnTo>
                <a:lnTo>
                  <a:pt x="166825" y="15531"/>
                </a:lnTo>
                <a:lnTo>
                  <a:pt x="200983" y="15306"/>
                </a:lnTo>
                <a:lnTo>
                  <a:pt x="235280" y="15231"/>
                </a:lnTo>
                <a:lnTo>
                  <a:pt x="270937" y="15217"/>
                </a:lnTo>
                <a:lnTo>
                  <a:pt x="305585" y="11168"/>
                </a:lnTo>
                <a:lnTo>
                  <a:pt x="337160" y="12689"/>
                </a:lnTo>
                <a:lnTo>
                  <a:pt x="371995" y="8850"/>
                </a:lnTo>
                <a:lnTo>
                  <a:pt x="407632" y="7840"/>
                </a:lnTo>
                <a:lnTo>
                  <a:pt x="437245" y="7666"/>
                </a:lnTo>
                <a:lnTo>
                  <a:pt x="472355" y="2370"/>
                </a:lnTo>
                <a:lnTo>
                  <a:pt x="501108" y="682"/>
                </a:lnTo>
                <a:lnTo>
                  <a:pt x="538906" y="112"/>
                </a:lnTo>
                <a:lnTo>
                  <a:pt x="575128" y="0"/>
                </a:lnTo>
                <a:lnTo>
                  <a:pt x="609658" y="824"/>
                </a:lnTo>
                <a:lnTo>
                  <a:pt x="645955" y="6004"/>
                </a:lnTo>
                <a:lnTo>
                  <a:pt x="681881" y="7278"/>
                </a:lnTo>
                <a:lnTo>
                  <a:pt x="715506" y="8377"/>
                </a:lnTo>
                <a:lnTo>
                  <a:pt x="748865" y="13611"/>
                </a:lnTo>
                <a:lnTo>
                  <a:pt x="782379" y="16996"/>
                </a:lnTo>
                <a:lnTo>
                  <a:pt x="810004" y="20238"/>
                </a:lnTo>
                <a:lnTo>
                  <a:pt x="839215" y="21679"/>
                </a:lnTo>
                <a:lnTo>
                  <a:pt x="872085" y="26536"/>
                </a:lnTo>
                <a:lnTo>
                  <a:pt x="901956" y="29292"/>
                </a:lnTo>
                <a:lnTo>
                  <a:pt x="926649" y="29936"/>
                </a:lnTo>
                <a:lnTo>
                  <a:pt x="954557" y="30223"/>
                </a:lnTo>
                <a:lnTo>
                  <a:pt x="983894" y="30350"/>
                </a:lnTo>
                <a:lnTo>
                  <a:pt x="1016124" y="30407"/>
                </a:lnTo>
                <a:lnTo>
                  <a:pt x="1050204" y="30432"/>
                </a:lnTo>
                <a:lnTo>
                  <a:pt x="1085106" y="30443"/>
                </a:lnTo>
                <a:lnTo>
                  <a:pt x="1120374" y="30448"/>
                </a:lnTo>
                <a:lnTo>
                  <a:pt x="1154957" y="30450"/>
                </a:lnTo>
                <a:lnTo>
                  <a:pt x="1187261" y="30451"/>
                </a:lnTo>
                <a:lnTo>
                  <a:pt x="1216294" y="30452"/>
                </a:lnTo>
                <a:lnTo>
                  <a:pt x="1251923" y="30452"/>
                </a:lnTo>
                <a:lnTo>
                  <a:pt x="1287598" y="30452"/>
                </a:lnTo>
                <a:lnTo>
                  <a:pt x="1316486" y="30452"/>
                </a:lnTo>
                <a:lnTo>
                  <a:pt x="1350943" y="30452"/>
                </a:lnTo>
                <a:lnTo>
                  <a:pt x="1388028" y="30452"/>
                </a:lnTo>
                <a:lnTo>
                  <a:pt x="1423669" y="30452"/>
                </a:lnTo>
                <a:lnTo>
                  <a:pt x="1459559" y="30452"/>
                </a:lnTo>
                <a:lnTo>
                  <a:pt x="1494276" y="30452"/>
                </a:lnTo>
                <a:lnTo>
                  <a:pt x="1526011" y="34497"/>
                </a:lnTo>
                <a:lnTo>
                  <a:pt x="1551141" y="34225"/>
                </a:lnTo>
                <a:lnTo>
                  <a:pt x="1579243" y="32129"/>
                </a:lnTo>
                <a:lnTo>
                  <a:pt x="1608666" y="31197"/>
                </a:lnTo>
                <a:lnTo>
                  <a:pt x="1641655" y="26628"/>
                </a:lnTo>
                <a:lnTo>
                  <a:pt x="1677251" y="23582"/>
                </a:lnTo>
                <a:lnTo>
                  <a:pt x="1712024" y="23054"/>
                </a:lnTo>
                <a:lnTo>
                  <a:pt x="1739646" y="22931"/>
                </a:lnTo>
                <a:lnTo>
                  <a:pt x="1775667" y="22861"/>
                </a:lnTo>
                <a:lnTo>
                  <a:pt x="1807789" y="22841"/>
                </a:lnTo>
                <a:lnTo>
                  <a:pt x="1838755" y="22835"/>
                </a:lnTo>
                <a:lnTo>
                  <a:pt x="1873476" y="23679"/>
                </a:lnTo>
                <a:lnTo>
                  <a:pt x="1920240" y="30452"/>
                </a:lnTo>
              </a:path>
            </a:pathLst>
          </a:custGeom>
          <a:ln w="12700">
            <a:solidFill>
              <a:srgbClr val="2828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MARTInkShape-8"/>
          <p:cNvSpPr/>
          <p:nvPr>
            <p:custDataLst>
              <p:tags r:id="rId3"/>
            </p:custDataLst>
          </p:nvPr>
        </p:nvSpPr>
        <p:spPr>
          <a:xfrm>
            <a:off x="-520065" y="5469255"/>
            <a:ext cx="8574" cy="8573"/>
          </a:xfrm>
          <a:custGeom>
            <a:avLst/>
            <a:gdLst/>
            <a:ahLst/>
            <a:cxnLst/>
            <a:rect l="0" t="0" r="0" b="0"/>
            <a:pathLst>
              <a:path w="8574" h="8573">
                <a:moveTo>
                  <a:pt x="8573" y="0"/>
                </a:moveTo>
                <a:lnTo>
                  <a:pt x="8573" y="0"/>
                </a:lnTo>
                <a:lnTo>
                  <a:pt x="0" y="857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 </a:t>
            </a:r>
            <a:r>
              <a:rPr lang="en-US" dirty="0" err="1" smtClean="0"/>
              <a:t>galletas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339" name="Picture 3" descr="C:\Users\The Martins\AppData\Local\Microsoft\Windows\Temporary Internet Files\Content.IE5\2JBW1HCR\MC900436276[1].png"/>
          <p:cNvPicPr>
            <a:picLocks noChangeAspect="1" noChangeArrowheads="1"/>
          </p:cNvPicPr>
          <p:nvPr/>
        </p:nvPicPr>
        <p:blipFill>
          <a:blip r:embed="rId2" cstate="print"/>
          <a:srcRect t="50002" r="10867"/>
          <a:stretch>
            <a:fillRect/>
          </a:stretch>
        </p:blipFill>
        <p:spPr bwMode="auto">
          <a:xfrm>
            <a:off x="1295400" y="2514600"/>
            <a:ext cx="5569385" cy="312408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hamburguesa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C:\Users\The Martins\AppData\Local\Microsoft\Windows\Temporary Internet Files\Content.IE5\1AZYLAQG\MC90041189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905000"/>
            <a:ext cx="5178582" cy="351081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jamón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7" name="Picture 3" descr="C:\Users\The Martins\AppData\Local\Microsoft\Windows\Temporary Internet Files\Content.IE5\1AZYLAQG\MC90004886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590800"/>
            <a:ext cx="4205173" cy="280137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 papas </a:t>
            </a:r>
            <a:r>
              <a:rPr lang="en-US" dirty="0" err="1" smtClean="0"/>
              <a:t>fritas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C:\Users\The Martins\AppData\Local\Microsoft\Windows\Temporary Internet Files\Content.IE5\1AZYLAQG\MC90021578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600200"/>
            <a:ext cx="3842497" cy="48006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perrito</a:t>
            </a:r>
            <a:r>
              <a:rPr lang="en-US" dirty="0" smtClean="0"/>
              <a:t> </a:t>
            </a:r>
            <a:r>
              <a:rPr lang="en-US" dirty="0" err="1" smtClean="0"/>
              <a:t>caliente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 descr="C:\Users\The Martins\AppData\Local\Microsoft\Windows\Temporary Internet Files\Content.IE5\CJB1G35Z\MC90041189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676400"/>
            <a:ext cx="4191000" cy="464958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pizza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 descr="C:\Users\The Martins\AppData\Local\Microsoft\Windows\Temporary Internet Files\Content.IE5\71CRFK0S\MC90026438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667000"/>
            <a:ext cx="4532541" cy="25146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queso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C:\Users\The Martins\AppData\Local\Microsoft\Windows\Temporary Internet Files\Content.IE5\1AZYLAQG\MC90015120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4495800"/>
            <a:ext cx="1812341" cy="1331366"/>
          </a:xfrm>
          <a:prstGeom prst="rect">
            <a:avLst/>
          </a:prstGeom>
          <a:noFill/>
        </p:spPr>
      </p:pic>
      <p:pic>
        <p:nvPicPr>
          <p:cNvPr id="22533" name="Picture 5" descr="C:\Users\The Martins\AppData\Local\Microsoft\Windows\Temporary Internet Files\Content.IE5\2JBW1HCR\MC90029614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828800"/>
            <a:ext cx="2251801" cy="2057400"/>
          </a:xfrm>
          <a:prstGeom prst="rect">
            <a:avLst/>
          </a:prstGeom>
          <a:noFill/>
        </p:spPr>
      </p:pic>
      <p:pic>
        <p:nvPicPr>
          <p:cNvPr id="22534" name="Picture 6" descr="C:\Users\The Martins\AppData\Local\Microsoft\Windows\Temporary Internet Files\Content.IE5\71CRFK0S\MC900264264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1752600"/>
            <a:ext cx="2514600" cy="2053756"/>
          </a:xfrm>
          <a:prstGeom prst="rect">
            <a:avLst/>
          </a:prstGeom>
          <a:noFill/>
        </p:spPr>
      </p:pic>
      <p:pic>
        <p:nvPicPr>
          <p:cNvPr id="22536" name="Picture 8" descr="C:\Users\The Martins\AppData\Local\Microsoft\Windows\Temporary Internet Files\Content.IE5\71CRFK0S\MC900264262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81200" y="4191000"/>
            <a:ext cx="1905000" cy="211941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El </a:t>
            </a:r>
            <a:r>
              <a:rPr lang="en-US" dirty="0" err="1" smtClean="0"/>
              <a:t>sándwich</a:t>
            </a:r>
            <a:r>
              <a:rPr lang="en-US" dirty="0" smtClean="0"/>
              <a:t> de </a:t>
            </a:r>
            <a:r>
              <a:rPr lang="en-US" dirty="0" err="1" smtClean="0"/>
              <a:t>jamón</a:t>
            </a:r>
            <a:r>
              <a:rPr lang="en-US" dirty="0" smtClean="0"/>
              <a:t> y </a:t>
            </a:r>
            <a:r>
              <a:rPr lang="en-US" dirty="0" err="1" smtClean="0"/>
              <a:t>queso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 descr="C:\Users\The Martins\AppData\Local\Microsoft\Windows\Temporary Internet Files\Content.IE5\71CRFK0S\MC900441748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2057400"/>
            <a:ext cx="2743200" cy="2743200"/>
          </a:xfrm>
          <a:prstGeom prst="rect">
            <a:avLst/>
          </a:prstGeom>
          <a:noFill/>
        </p:spPr>
      </p:pic>
      <p:pic>
        <p:nvPicPr>
          <p:cNvPr id="23555" name="Picture 3" descr="C:\Users\The Martins\AppData\Local\Microsoft\Windows\Temporary Internet Files\Content.IE5\71CRFK0S\MC900441748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2057400"/>
            <a:ext cx="3733800" cy="37338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sopa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4578" name="Picture 2" descr="C:\Users\The Martins\AppData\Local\Microsoft\Windows\Temporary Internet Files\Content.IE5\CJB1G35Z\MC90000176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838200"/>
            <a:ext cx="5334000" cy="442506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 </a:t>
            </a:r>
            <a:r>
              <a:rPr lang="en-US" dirty="0" err="1" smtClean="0"/>
              <a:t>bebidas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25603" name="Picture 3" descr="C:\Users\The Martins\AppData\Local\Microsoft\Windows\Temporary Internet Files\Content.IE5\2JBW1HCR\MC90019918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200400"/>
            <a:ext cx="1880103" cy="3000438"/>
          </a:xfrm>
          <a:prstGeom prst="rect">
            <a:avLst/>
          </a:prstGeom>
          <a:noFill/>
        </p:spPr>
      </p:pic>
      <p:pic>
        <p:nvPicPr>
          <p:cNvPr id="25604" name="Picture 4" descr="C:\Users\The Martins\AppData\Local\Microsoft\Windows\Temporary Internet Files\Content.IE5\CJB1G35Z\MC90011265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22687">
            <a:off x="6909321" y="2077753"/>
            <a:ext cx="1785769" cy="3432048"/>
          </a:xfrm>
          <a:prstGeom prst="rect">
            <a:avLst/>
          </a:prstGeom>
          <a:noFill/>
        </p:spPr>
      </p:pic>
      <p:pic>
        <p:nvPicPr>
          <p:cNvPr id="25605" name="Picture 5" descr="C:\Users\The Martins\AppData\Local\Microsoft\Windows\Temporary Internet Files\Content.IE5\CJB1G35Z\MC900023728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3276600"/>
            <a:ext cx="1746352" cy="2355228"/>
          </a:xfrm>
          <a:prstGeom prst="rect">
            <a:avLst/>
          </a:prstGeom>
          <a:noFill/>
        </p:spPr>
      </p:pic>
      <p:pic>
        <p:nvPicPr>
          <p:cNvPr id="25606" name="Picture 6" descr="C:\Users\The Martins\AppData\Local\Microsoft\Windows\Temporary Internet Files\Content.IE5\2JBW1HCR\MC900016721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838200"/>
            <a:ext cx="1143000" cy="2537326"/>
          </a:xfrm>
          <a:prstGeom prst="rect">
            <a:avLst/>
          </a:prstGeom>
          <a:noFill/>
        </p:spPr>
      </p:pic>
      <p:pic>
        <p:nvPicPr>
          <p:cNvPr id="25607" name="Picture 7" descr="C:\Users\The Martins\AppData\Local\Microsoft\Windows\Temporary Internet Files\Content.IE5\71CRFK0S\MC900038628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28800" y="1447800"/>
            <a:ext cx="2152497" cy="306125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500" dirty="0" smtClean="0"/>
              <a:t>El </a:t>
            </a:r>
            <a:r>
              <a:rPr lang="en-US" sz="5500" dirty="0" err="1" smtClean="0"/>
              <a:t>desayuno</a:t>
            </a:r>
            <a:r>
              <a:rPr lang="en-US" sz="5500" dirty="0" smtClean="0"/>
              <a:t>:</a:t>
            </a:r>
            <a:endParaRPr lang="en-US" sz="5500" dirty="0"/>
          </a:p>
        </p:txBody>
      </p:sp>
      <p:pic>
        <p:nvPicPr>
          <p:cNvPr id="2050" name="Picture 2" descr="C:\Users\The Martins\AppData\Local\Microsoft\Windows\Temporary Internet Files\Content.IE5\2JBW1HCR\MC900016741[1].wmf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96920" y="3066739"/>
            <a:ext cx="2188159" cy="1592885"/>
          </a:xfrm>
          <a:prstGeom prst="rect">
            <a:avLst/>
          </a:prstGeom>
          <a:noFill/>
        </p:spPr>
      </p:pic>
      <p:pic>
        <p:nvPicPr>
          <p:cNvPr id="2052" name="Picture 4" descr="C:\Users\The Martins\AppData\Local\Microsoft\Windows\Temporary Internet Files\Content.IE5\2JBW1HCR\MC900155599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4495800"/>
            <a:ext cx="1827212" cy="1154112"/>
          </a:xfrm>
          <a:prstGeom prst="rect">
            <a:avLst/>
          </a:prstGeom>
          <a:noFill/>
        </p:spPr>
      </p:pic>
      <p:pic>
        <p:nvPicPr>
          <p:cNvPr id="2053" name="Picture 5" descr="C:\Users\The Martins\AppData\Local\Microsoft\Windows\Temporary Internet Files\Content.IE5\71CRFK0S\MC900441784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0" y="1295400"/>
            <a:ext cx="2743200" cy="2743200"/>
          </a:xfrm>
          <a:prstGeom prst="rect">
            <a:avLst/>
          </a:prstGeom>
          <a:noFill/>
        </p:spPr>
      </p:pic>
      <p:pic>
        <p:nvPicPr>
          <p:cNvPr id="2054" name="Picture 6" descr="C:\Users\The Martins\AppData\Local\Microsoft\Windows\Temporary Internet Files\Content.IE5\71CRFK0S\MC900199283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1200" y="4114800"/>
            <a:ext cx="1840871" cy="1653766"/>
          </a:xfrm>
          <a:prstGeom prst="rect">
            <a:avLst/>
          </a:prstGeom>
          <a:noFill/>
        </p:spPr>
      </p:pic>
      <p:pic>
        <p:nvPicPr>
          <p:cNvPr id="2057" name="Picture 9" descr="C:\Users\The Martins\AppData\Local\Microsoft\Windows\Temporary Internet Files\Content.IE5\2JBW1HCR\MC900234209[1]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67400" y="1752600"/>
            <a:ext cx="2290527" cy="1857469"/>
          </a:xfrm>
          <a:prstGeom prst="rect">
            <a:avLst/>
          </a:prstGeom>
          <a:noFill/>
        </p:spPr>
      </p:pic>
      <p:grpSp>
        <p:nvGrpSpPr>
          <p:cNvPr id="5" name="SMARTInkShape-Group7"/>
          <p:cNvGrpSpPr/>
          <p:nvPr/>
        </p:nvGrpSpPr>
        <p:grpSpPr>
          <a:xfrm>
            <a:off x="1310640" y="3718560"/>
            <a:ext cx="22861" cy="45721"/>
            <a:chOff x="1310640" y="3718560"/>
            <a:chExt cx="22861" cy="45721"/>
          </a:xfrm>
        </p:grpSpPr>
        <p:sp>
          <p:nvSpPr>
            <p:cNvPr id="3" name="SMARTInkShape-9"/>
            <p:cNvSpPr/>
            <p:nvPr>
              <p:custDataLst>
                <p:tags r:id="rId1"/>
              </p:custDataLst>
            </p:nvPr>
          </p:nvSpPr>
          <p:spPr>
            <a:xfrm>
              <a:off x="1310640" y="3718560"/>
              <a:ext cx="1" cy="7621"/>
            </a:xfrm>
            <a:custGeom>
              <a:avLst/>
              <a:gdLst/>
              <a:ahLst/>
              <a:cxnLst/>
              <a:rect l="0" t="0" r="0" b="0"/>
              <a:pathLst>
                <a:path w="1" h="7621">
                  <a:moveTo>
                    <a:pt x="0" y="0"/>
                  </a:moveTo>
                  <a:lnTo>
                    <a:pt x="0" y="0"/>
                  </a:lnTo>
                  <a:lnTo>
                    <a:pt x="0" y="4390"/>
                  </a:lnTo>
                  <a:lnTo>
                    <a:pt x="0" y="2516"/>
                  </a:lnTo>
                  <a:lnTo>
                    <a:pt x="0" y="76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10"/>
            <p:cNvSpPr/>
            <p:nvPr>
              <p:custDataLst>
                <p:tags r:id="rId2"/>
              </p:custDataLst>
            </p:nvPr>
          </p:nvSpPr>
          <p:spPr>
            <a:xfrm>
              <a:off x="1310640" y="3741420"/>
              <a:ext cx="22861" cy="22861"/>
            </a:xfrm>
            <a:custGeom>
              <a:avLst/>
              <a:gdLst/>
              <a:ahLst/>
              <a:cxnLst/>
              <a:rect l="0" t="0" r="0" b="0"/>
              <a:pathLst>
                <a:path w="22861" h="22861">
                  <a:moveTo>
                    <a:pt x="0" y="0"/>
                  </a:moveTo>
                  <a:lnTo>
                    <a:pt x="0" y="0"/>
                  </a:lnTo>
                  <a:lnTo>
                    <a:pt x="6561" y="0"/>
                  </a:lnTo>
                  <a:lnTo>
                    <a:pt x="22860" y="228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7467600" cy="2544762"/>
          </a:xfrm>
        </p:spPr>
        <p:txBody>
          <a:bodyPr>
            <a:noAutofit/>
          </a:bodyPr>
          <a:lstStyle/>
          <a:p>
            <a:r>
              <a:rPr lang="en-US" sz="6500" dirty="0" err="1" smtClean="0"/>
              <a:t>Beber</a:t>
            </a:r>
            <a:r>
              <a:rPr lang="en-US" sz="6500" dirty="0" smtClean="0"/>
              <a:t>: </a:t>
            </a:r>
            <a:r>
              <a:rPr lang="en-US" sz="6500" i="1" dirty="0" smtClean="0"/>
              <a:t/>
            </a:r>
            <a:br>
              <a:rPr lang="en-US" sz="6500" i="1" dirty="0" smtClean="0"/>
            </a:br>
            <a:r>
              <a:rPr lang="en-US" sz="6500" i="1" dirty="0" smtClean="0"/>
              <a:t/>
            </a:r>
            <a:br>
              <a:rPr lang="en-US" sz="6500" i="1" dirty="0" smtClean="0"/>
            </a:br>
            <a:r>
              <a:rPr lang="en-US" sz="6500" dirty="0" err="1" smtClean="0"/>
              <a:t>Tomar</a:t>
            </a:r>
            <a:r>
              <a:rPr lang="en-US" sz="6500" dirty="0" smtClean="0"/>
              <a:t>:</a:t>
            </a:r>
            <a:endParaRPr lang="en-US" sz="6500" dirty="0"/>
          </a:p>
        </p:txBody>
      </p:sp>
      <p:sp>
        <p:nvSpPr>
          <p:cNvPr id="5" name="Rectangle 4"/>
          <p:cNvSpPr/>
          <p:nvPr/>
        </p:nvSpPr>
        <p:spPr>
          <a:xfrm>
            <a:off x="2971800" y="2590800"/>
            <a:ext cx="4318811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500" i="1" dirty="0" smtClean="0">
                <a:solidFill>
                  <a:prstClr val="white"/>
                </a:solidFill>
                <a:latin typeface="Franklin Gothic Book"/>
                <a:ea typeface="+mj-ea"/>
                <a:cs typeface="+mj-cs"/>
              </a:rPr>
              <a:t>to drink </a:t>
            </a:r>
            <a:endParaRPr lang="en-US" sz="5000" i="1" dirty="0" smtClean="0">
              <a:solidFill>
                <a:prstClr val="white"/>
              </a:solidFill>
              <a:latin typeface="Franklin Gothic Book"/>
              <a:ea typeface="+mj-ea"/>
              <a:cs typeface="+mj-cs"/>
            </a:endParaRPr>
          </a:p>
          <a:p>
            <a:r>
              <a:rPr lang="en-US" sz="5000" i="1" dirty="0" smtClean="0">
                <a:solidFill>
                  <a:prstClr val="white"/>
                </a:solidFill>
                <a:latin typeface="Franklin Gothic Book"/>
                <a:ea typeface="+mj-ea"/>
                <a:cs typeface="+mj-cs"/>
              </a:rPr>
              <a:t>(Latin America)</a:t>
            </a:r>
            <a:endParaRPr lang="en-US" sz="5000" dirty="0"/>
          </a:p>
        </p:txBody>
      </p:sp>
      <p:sp>
        <p:nvSpPr>
          <p:cNvPr id="6" name="Rectangle 5"/>
          <p:cNvSpPr/>
          <p:nvPr/>
        </p:nvSpPr>
        <p:spPr>
          <a:xfrm>
            <a:off x="2971800" y="609600"/>
            <a:ext cx="2848921" cy="10926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500" i="1" dirty="0" smtClean="0">
                <a:solidFill>
                  <a:prstClr val="white"/>
                </a:solidFill>
                <a:latin typeface="Franklin Gothic Book"/>
                <a:ea typeface="+mj-ea"/>
                <a:cs typeface="+mj-cs"/>
              </a:rPr>
              <a:t>to drink</a:t>
            </a:r>
            <a:endParaRPr lang="en-US" sz="65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agua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6626" name="Picture 2" descr="C:\Users\The Martins\AppData\Local\Microsoft\Windows\Temporary Internet Files\Content.IE5\2JBW1HCR\MC90035124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69631">
            <a:off x="3978539" y="2808478"/>
            <a:ext cx="1803078" cy="3492369"/>
          </a:xfrm>
          <a:prstGeom prst="rect">
            <a:avLst/>
          </a:prstGeom>
          <a:noFill/>
        </p:spPr>
      </p:pic>
      <p:pic>
        <p:nvPicPr>
          <p:cNvPr id="26627" name="Picture 3" descr="C:\Users\The Martins\AppData\Local\Microsoft\Windows\Temporary Internet Files\Content.IE5\CJB1G35Z\MC900441753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524000"/>
            <a:ext cx="1752600" cy="17526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café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 descr="C:\Users\The Martins\AppData\Local\Microsoft\Windows\Temporary Internet Files\Content.IE5\1AZYLAQG\MC90033565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676400"/>
            <a:ext cx="6085731" cy="411404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jugo</a:t>
            </a:r>
            <a:r>
              <a:rPr lang="en-US" dirty="0" smtClean="0"/>
              <a:t> de </a:t>
            </a:r>
            <a:r>
              <a:rPr lang="en-US" dirty="0" err="1" smtClean="0"/>
              <a:t>manzana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5" name="Picture 3" descr="C:\Users\The Martins\AppData\Local\Microsoft\Windows\Temporary Internet Files\Content.IE5\1AZYLAQG\MC90026435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1" y="1905001"/>
            <a:ext cx="2362658" cy="3124200"/>
          </a:xfrm>
          <a:prstGeom prst="rect">
            <a:avLst/>
          </a:prstGeom>
          <a:noFill/>
        </p:spPr>
      </p:pic>
      <p:pic>
        <p:nvPicPr>
          <p:cNvPr id="28676" name="Picture 4" descr="C:\Users\The Martins\AppData\Local\Microsoft\Windows\Temporary Internet Files\Content.IE5\71CRFK0S\MC90035121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03087">
            <a:off x="4832530" y="1998640"/>
            <a:ext cx="1765756" cy="291840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jugo</a:t>
            </a:r>
            <a:r>
              <a:rPr lang="en-US" dirty="0" smtClean="0"/>
              <a:t> de </a:t>
            </a:r>
            <a:r>
              <a:rPr lang="en-US" dirty="0" err="1" smtClean="0"/>
              <a:t>naranja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8" name="Picture 2" descr="C:\Users\The Martins\AppData\Local\Microsoft\Windows\Temporary Internet Files\Content.IE5\CJB1G35Z\MC90011249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1752600"/>
            <a:ext cx="2472971" cy="4572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leche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 descr="C:\Users\The Martins\AppData\Local\Microsoft\Windows\Temporary Internet Files\Content.IE5\71CRFK0S\MC90003862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362200"/>
            <a:ext cx="2152498" cy="3061251"/>
          </a:xfrm>
          <a:prstGeom prst="rect">
            <a:avLst/>
          </a:prstGeom>
          <a:noFill/>
        </p:spPr>
      </p:pic>
      <p:pic>
        <p:nvPicPr>
          <p:cNvPr id="30723" name="Picture 3" descr="C:\Users\The Martins\AppData\Local\Microsoft\Windows\Temporary Internet Files\Content.IE5\2JBW1HCR\MC90044175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1981200"/>
            <a:ext cx="3200400" cy="32004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limonada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6" name="Picture 2" descr="C:\Users\The Martins\AppData\Local\Microsoft\Windows\Temporary Internet Files\Content.IE5\CJB1G35Z\MC90035156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295400"/>
            <a:ext cx="2619886" cy="43434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El </a:t>
            </a:r>
            <a:r>
              <a:rPr lang="en-US" dirty="0" err="1" smtClean="0"/>
              <a:t>refresco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1" name="Picture 3" descr="C:\Users\The Martins\AppData\Local\Microsoft\Windows\Temporary Internet Files\Content.IE5\CJB1G35Z\MC90034024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425770"/>
            <a:ext cx="1676328" cy="4455384"/>
          </a:xfrm>
          <a:prstGeom prst="rect">
            <a:avLst/>
          </a:prstGeom>
          <a:noFill/>
        </p:spPr>
      </p:pic>
      <p:pic>
        <p:nvPicPr>
          <p:cNvPr id="32773" name="Picture 5" descr="C:\Users\The Martins\AppData\Local\Microsoft\Windows\Temporary Internet Files\Content.IE5\2JBW1HCR\MC900434769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1676286"/>
            <a:ext cx="4038600" cy="40386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té</a:t>
            </a:r>
            <a:r>
              <a:rPr lang="en-US" dirty="0" smtClean="0"/>
              <a:t> (</a:t>
            </a:r>
            <a:r>
              <a:rPr lang="en-US" dirty="0" err="1" smtClean="0"/>
              <a:t>caliente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3794" name="Picture 2" descr="C:\Users\The Martins\AppData\Local\Microsoft\Windows\Temporary Internet Files\Content.IE5\CJB1G35Z\MC90029024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2057400"/>
            <a:ext cx="3157396" cy="308700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té</a:t>
            </a:r>
            <a:r>
              <a:rPr lang="en-US" dirty="0" smtClean="0"/>
              <a:t> </a:t>
            </a:r>
            <a:r>
              <a:rPr lang="en-US" dirty="0" err="1" smtClean="0"/>
              <a:t>helado</a:t>
            </a:r>
            <a:r>
              <a:rPr lang="en-US" dirty="0"/>
              <a:t>/</a:t>
            </a:r>
            <a:r>
              <a:rPr lang="en-US" dirty="0" err="1" smtClean="0"/>
              <a:t>frio</a:t>
            </a:r>
            <a:r>
              <a:rPr lang="en-US" dirty="0" smtClean="0"/>
              <a:t>, el </a:t>
            </a:r>
            <a:r>
              <a:rPr lang="en-US" dirty="0" err="1" smtClean="0"/>
              <a:t>té</a:t>
            </a:r>
            <a:r>
              <a:rPr lang="en-US" dirty="0" smtClean="0"/>
              <a:t> </a:t>
            </a:r>
            <a:r>
              <a:rPr lang="en-US" dirty="0" err="1" smtClean="0"/>
              <a:t>dulce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4818" name="Picture 2" descr="C:\Users\The Martins\AppData\Local\Microsoft\Windows\Temporary Internet Files\Content.IE5\1AZYLAQG\MC90019816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28800"/>
            <a:ext cx="3411648" cy="3396657"/>
          </a:xfrm>
          <a:prstGeom prst="rect">
            <a:avLst/>
          </a:prstGeom>
          <a:noFill/>
        </p:spPr>
      </p:pic>
      <p:pic>
        <p:nvPicPr>
          <p:cNvPr id="5" name="Picture 2" descr="C:\Users\The Martins\AppData\Local\Microsoft\Windows\Temporary Internet Files\Content.IE5\1AZYLAQG\MC90019816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590800"/>
            <a:ext cx="1905000" cy="1896629"/>
          </a:xfrm>
          <a:prstGeom prst="rect">
            <a:avLst/>
          </a:prstGeom>
          <a:noFill/>
        </p:spPr>
      </p:pic>
      <p:pic>
        <p:nvPicPr>
          <p:cNvPr id="34823" name="Picture 7" descr="C:\Users\The Martins\AppData\Local\Microsoft\Windows\Temporary Internet Files\Content.IE5\71CRFK0S\MC90011299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21750" y="2895600"/>
            <a:ext cx="1822250" cy="1229410"/>
          </a:xfrm>
          <a:prstGeom prst="rect">
            <a:avLst/>
          </a:prstGeom>
          <a:noFill/>
        </p:spPr>
      </p:pic>
      <p:sp>
        <p:nvSpPr>
          <p:cNvPr id="11" name="Cross 10"/>
          <p:cNvSpPr/>
          <p:nvPr/>
        </p:nvSpPr>
        <p:spPr>
          <a:xfrm>
            <a:off x="6705600" y="3352800"/>
            <a:ext cx="457200" cy="457200"/>
          </a:xfrm>
          <a:prstGeom prst="plus">
            <a:avLst>
              <a:gd name="adj" fmla="val 39088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876800" y="1295400"/>
            <a:ext cx="2057400" cy="1676400"/>
          </a:xfrm>
          <a:prstGeom prst="straightConnector1">
            <a:avLst/>
          </a:prstGeom>
          <a:ln w="857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>
            <a:off x="1638300" y="1562100"/>
            <a:ext cx="1066800" cy="381000"/>
          </a:xfrm>
          <a:prstGeom prst="straightConnector1">
            <a:avLst/>
          </a:prstGeom>
          <a:ln w="857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MARTInkShape-13"/>
          <p:cNvSpPr/>
          <p:nvPr>
            <p:custDataLst>
              <p:tags r:id="rId1"/>
            </p:custDataLst>
          </p:nvPr>
        </p:nvSpPr>
        <p:spPr>
          <a:xfrm>
            <a:off x="5437823" y="6395084"/>
            <a:ext cx="145733" cy="342902"/>
          </a:xfrm>
          <a:custGeom>
            <a:avLst/>
            <a:gdLst/>
            <a:ahLst/>
            <a:cxnLst/>
            <a:rect l="0" t="0" r="0" b="0"/>
            <a:pathLst>
              <a:path w="145733" h="342902">
                <a:moveTo>
                  <a:pt x="145732" y="342901"/>
                </a:moveTo>
                <a:lnTo>
                  <a:pt x="145732" y="342901"/>
                </a:lnTo>
                <a:lnTo>
                  <a:pt x="138111" y="317501"/>
                </a:lnTo>
                <a:lnTo>
                  <a:pt x="132079" y="297393"/>
                </a:lnTo>
                <a:lnTo>
                  <a:pt x="125200" y="274462"/>
                </a:lnTo>
                <a:lnTo>
                  <a:pt x="117756" y="249650"/>
                </a:lnTo>
                <a:lnTo>
                  <a:pt x="109936" y="223584"/>
                </a:lnTo>
                <a:lnTo>
                  <a:pt x="101866" y="198586"/>
                </a:lnTo>
                <a:lnTo>
                  <a:pt x="93627" y="174301"/>
                </a:lnTo>
                <a:lnTo>
                  <a:pt x="85277" y="150491"/>
                </a:lnTo>
                <a:lnTo>
                  <a:pt x="77807" y="126998"/>
                </a:lnTo>
                <a:lnTo>
                  <a:pt x="70921" y="103715"/>
                </a:lnTo>
                <a:lnTo>
                  <a:pt x="58190" y="62288"/>
                </a:lnTo>
                <a:lnTo>
                  <a:pt x="40313" y="23854"/>
                </a:lnTo>
                <a:lnTo>
                  <a:pt x="28712" y="7110"/>
                </a:lnTo>
                <a:lnTo>
                  <a:pt x="22951" y="2834"/>
                </a:lnTo>
                <a:lnTo>
                  <a:pt x="17204" y="938"/>
                </a:lnTo>
                <a:lnTo>
                  <a:pt x="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Comer: </a:t>
            </a:r>
            <a:r>
              <a:rPr lang="en-US" i="1" dirty="0" smtClean="0"/>
              <a:t>to_________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Frecuencia</a:t>
            </a:r>
            <a:r>
              <a:rPr lang="en-US" dirty="0" smtClean="0"/>
              <a:t> de </a:t>
            </a:r>
            <a:r>
              <a:rPr lang="en-US" dirty="0" err="1" smtClean="0"/>
              <a:t>hacer</a:t>
            </a:r>
            <a:r>
              <a:rPr lang="en-US" dirty="0" smtClean="0"/>
              <a:t> </a:t>
            </a:r>
            <a:r>
              <a:rPr lang="en-US" dirty="0" err="1" smtClean="0"/>
              <a:t>algo</a:t>
            </a:r>
            <a:r>
              <a:rPr lang="en-US" dirty="0"/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09677"/>
            <a:ext cx="8839200" cy="609600"/>
          </a:xfrm>
        </p:spPr>
        <p:txBody>
          <a:bodyPr>
            <a:normAutofit fontScale="77500" lnSpcReduction="20000"/>
          </a:bodyPr>
          <a:lstStyle/>
          <a:p>
            <a:pPr marL="36576" indent="0">
              <a:buNone/>
            </a:pPr>
            <a:r>
              <a:rPr lang="en-US" dirty="0" err="1" smtClean="0"/>
              <a:t>Nunca</a:t>
            </a:r>
            <a:r>
              <a:rPr lang="en-US" dirty="0" smtClean="0"/>
              <a:t>----A </a:t>
            </a:r>
            <a:r>
              <a:rPr lang="en-US" dirty="0" err="1" smtClean="0"/>
              <a:t>veces</a:t>
            </a:r>
            <a:r>
              <a:rPr lang="en-US" dirty="0" smtClean="0"/>
              <a:t>----Mucho----</a:t>
            </a:r>
            <a:r>
              <a:rPr lang="en-US" dirty="0" err="1" smtClean="0"/>
              <a:t>Todos</a:t>
            </a:r>
            <a:r>
              <a:rPr lang="en-US" dirty="0" smtClean="0"/>
              <a:t> los </a:t>
            </a:r>
            <a:r>
              <a:rPr lang="en-US" dirty="0" err="1" smtClean="0"/>
              <a:t>días</a:t>
            </a:r>
            <a:r>
              <a:rPr lang="en-US" dirty="0" smtClean="0"/>
              <a:t>/</a:t>
            </a:r>
            <a:r>
              <a:rPr lang="en-US" dirty="0" err="1" smtClean="0"/>
              <a:t>todo</a:t>
            </a:r>
            <a:r>
              <a:rPr lang="en-US" dirty="0" smtClean="0"/>
              <a:t> el </a:t>
            </a:r>
            <a:r>
              <a:rPr lang="en-US" dirty="0" err="1" smtClean="0"/>
              <a:t>tiempo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8785174"/>
              </p:ext>
            </p:extLst>
          </p:nvPr>
        </p:nvGraphicFramePr>
        <p:xfrm>
          <a:off x="228597" y="2019274"/>
          <a:ext cx="8686804" cy="41681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0972"/>
                <a:gridCol w="1240972"/>
                <a:gridCol w="1404259"/>
                <a:gridCol w="1077685"/>
                <a:gridCol w="1240972"/>
                <a:gridCol w="1240972"/>
                <a:gridCol w="1240972"/>
              </a:tblGrid>
              <a:tr h="419126">
                <a:tc>
                  <a:txBody>
                    <a:bodyPr/>
                    <a:lstStyle/>
                    <a:p>
                      <a:r>
                        <a:rPr lang="en-US" dirty="0" smtClean="0"/>
                        <a:t>lunes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martes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miércoles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jueves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viernes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sábado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domingo</a:t>
                      </a:r>
                      <a:endParaRPr lang="en-US" dirty="0" smtClean="0"/>
                    </a:p>
                  </a:txBody>
                  <a:tcPr/>
                </a:tc>
              </a:tr>
              <a:tr h="93726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3726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3726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3726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7963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cereal</a:t>
            </a:r>
            <a:endParaRPr lang="en-US" dirty="0"/>
          </a:p>
        </p:txBody>
      </p:sp>
      <p:pic>
        <p:nvPicPr>
          <p:cNvPr id="3075" name="Picture 3" descr="C:\Users\The Martins\AppData\Local\Microsoft\Windows\Temporary Internet Files\Content.IE5\71CRFK0S\MC90023368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9683" y="1828800"/>
            <a:ext cx="3902634" cy="355971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 </a:t>
            </a:r>
            <a:r>
              <a:rPr lang="en-US" dirty="0" err="1" smtClean="0"/>
              <a:t>huevos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The Martins\AppData\Local\Microsoft\Windows\Temporary Internet Files\Content.IE5\CJB1G35Z\MC9002325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2590800"/>
            <a:ext cx="3995211" cy="243689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manzana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C:\Users\The Martins\AppData\Local\Microsoft\Windows\Temporary Internet Files\Content.IE5\CJB1G35Z\MC900439592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143000"/>
            <a:ext cx="5612699" cy="684444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 </a:t>
            </a:r>
            <a:r>
              <a:rPr lang="en-US" dirty="0" err="1" smtClean="0"/>
              <a:t>fresas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C:\Users\The Martins\AppData\Local\Microsoft\Windows\Temporary Internet Files\Content.IE5\2JBW1HCR\MC90023250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2459508"/>
            <a:ext cx="3138535" cy="249349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La </a:t>
            </a:r>
            <a:r>
              <a:rPr lang="en-US" dirty="0" err="1" smtClean="0"/>
              <a:t>naranja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8434" name="Picture 2" descr="C:\Users\The Martins\AppData\Local\Microsoft\Windows\Temporary Internet Files\Content.IE5\71CRFK0S\MC90044172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2438400"/>
            <a:ext cx="2743200" cy="27432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3194</TotalTime>
  <Words>154</Words>
  <Application>Microsoft Office PowerPoint</Application>
  <PresentationFormat>On-screen Show (4:3)</PresentationFormat>
  <Paragraphs>58</Paragraphs>
  <Slides>40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Arial</vt:lpstr>
      <vt:lpstr>Calibri</vt:lpstr>
      <vt:lpstr>Franklin Gothic Book</vt:lpstr>
      <vt:lpstr>Times New Roman</vt:lpstr>
      <vt:lpstr>Wingdings 2</vt:lpstr>
      <vt:lpstr>Technic</vt:lpstr>
      <vt:lpstr>Las Comidas</vt:lpstr>
      <vt:lpstr>Las comidas de desayuno y almuerzo </vt:lpstr>
      <vt:lpstr>El desayuno:</vt:lpstr>
      <vt:lpstr>Comer: to_________</vt:lpstr>
      <vt:lpstr>El cereal</vt:lpstr>
      <vt:lpstr>Los huevos</vt:lpstr>
      <vt:lpstr>La manzana</vt:lpstr>
      <vt:lpstr>Las fresas</vt:lpstr>
      <vt:lpstr>La naranja</vt:lpstr>
      <vt:lpstr>El plátano</vt:lpstr>
      <vt:lpstr>El pan, el pan tostado</vt:lpstr>
      <vt:lpstr>La salchicha</vt:lpstr>
      <vt:lpstr>El tocino</vt:lpstr>
      <vt:lpstr>Los panqueques</vt:lpstr>
      <vt:lpstr>La avena</vt:lpstr>
      <vt:lpstr>El yogur</vt:lpstr>
      <vt:lpstr>El almuerzo  (de las 11:00 a las 12:00)</vt:lpstr>
      <vt:lpstr>La ensalada</vt:lpstr>
      <vt:lpstr>La ensalada de frutas</vt:lpstr>
      <vt:lpstr>Las galletas</vt:lpstr>
      <vt:lpstr>La hamburguesa</vt:lpstr>
      <vt:lpstr>El jamón</vt:lpstr>
      <vt:lpstr>Las papas fritas</vt:lpstr>
      <vt:lpstr>El perrito caliente</vt:lpstr>
      <vt:lpstr>La pizza</vt:lpstr>
      <vt:lpstr>El queso</vt:lpstr>
      <vt:lpstr>El sándwich de jamón y queso</vt:lpstr>
      <vt:lpstr>La sopa</vt:lpstr>
      <vt:lpstr>Las bebidas</vt:lpstr>
      <vt:lpstr>Beber:   Tomar:</vt:lpstr>
      <vt:lpstr>El agua</vt:lpstr>
      <vt:lpstr>El café</vt:lpstr>
      <vt:lpstr>El jugo de manzana</vt:lpstr>
      <vt:lpstr>El jugo de naranja</vt:lpstr>
      <vt:lpstr>La leche</vt:lpstr>
      <vt:lpstr>La limonada</vt:lpstr>
      <vt:lpstr>El refresco</vt:lpstr>
      <vt:lpstr>El té (caliente)</vt:lpstr>
      <vt:lpstr>El té helado/frio, el té dulce</vt:lpstr>
      <vt:lpstr>Frecuencia de hacer algo: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Las Comidas</dc:title>
  <dc:creator>The Martins</dc:creator>
  <cp:lastModifiedBy>Doug Martin</cp:lastModifiedBy>
  <cp:revision>61</cp:revision>
  <dcterms:created xsi:type="dcterms:W3CDTF">2006-08-16T00:00:00Z</dcterms:created>
  <dcterms:modified xsi:type="dcterms:W3CDTF">2017-10-17T19:17:14Z</dcterms:modified>
</cp:coreProperties>
</file>